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41"/>
  </p:notesMasterIdLst>
  <p:sldIdLst>
    <p:sldId id="261" r:id="rId5"/>
    <p:sldId id="262" r:id="rId6"/>
    <p:sldId id="263" r:id="rId7"/>
    <p:sldId id="264" r:id="rId8"/>
    <p:sldId id="267" r:id="rId9"/>
    <p:sldId id="266" r:id="rId10"/>
    <p:sldId id="282" r:id="rId11"/>
    <p:sldId id="284" r:id="rId12"/>
    <p:sldId id="283" r:id="rId13"/>
    <p:sldId id="265" r:id="rId14"/>
    <p:sldId id="268" r:id="rId15"/>
    <p:sldId id="269" r:id="rId16"/>
    <p:sldId id="270" r:id="rId17"/>
    <p:sldId id="271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3" r:id="rId26"/>
    <p:sldId id="294" r:id="rId27"/>
    <p:sldId id="295" r:id="rId28"/>
    <p:sldId id="272" r:id="rId29"/>
    <p:sldId id="273" r:id="rId30"/>
    <p:sldId id="274" r:id="rId31"/>
    <p:sldId id="275" r:id="rId32"/>
    <p:sldId id="276" r:id="rId33"/>
    <p:sldId id="292" r:id="rId34"/>
    <p:sldId id="277" r:id="rId35"/>
    <p:sldId id="278" r:id="rId36"/>
    <p:sldId id="279" r:id="rId37"/>
    <p:sldId id="296" r:id="rId38"/>
    <p:sldId id="280" r:id="rId39"/>
    <p:sldId id="281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2CACC6"/>
    <a:srgbClr val="3087AA"/>
    <a:srgbClr val="3FA2C9"/>
    <a:srgbClr val="5DB0D1"/>
    <a:srgbClr val="67CADD"/>
    <a:srgbClr val="2B7898"/>
    <a:srgbClr val="297695"/>
    <a:srgbClr val="011944"/>
    <a:srgbClr val="66CD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4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C470BA-23E6-4946-974A-902D3E1593D7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2FA9BE1E-6AAE-4FB1-A4D0-A49B44B7AE1D}">
      <dgm:prSet phldrT="[Text]"/>
      <dgm:spPr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GB" dirty="0"/>
            <a:t>Context Extracted</a:t>
          </a:r>
        </a:p>
      </dgm:t>
    </dgm:pt>
    <dgm:pt modelId="{C4900CBA-0C54-4EDE-BE1F-022C68BA9B76}" type="parTrans" cxnId="{17F66ACD-5C16-4904-810A-B36A6F430205}">
      <dgm:prSet/>
      <dgm:spPr/>
      <dgm:t>
        <a:bodyPr/>
        <a:lstStyle/>
        <a:p>
          <a:endParaRPr lang="en-GB"/>
        </a:p>
      </dgm:t>
    </dgm:pt>
    <dgm:pt modelId="{C6341CE0-BE43-477A-A828-3BCF4B3B1A09}" type="sibTrans" cxnId="{17F66ACD-5C16-4904-810A-B36A6F430205}">
      <dgm:prSet/>
      <dgm:spPr/>
      <dgm:t>
        <a:bodyPr/>
        <a:lstStyle/>
        <a:p>
          <a:endParaRPr lang="en-GB"/>
        </a:p>
      </dgm:t>
    </dgm:pt>
    <dgm:pt modelId="{1F86225B-E634-453B-BFC4-BCD1BF172AF1}">
      <dgm:prSet phldrT="[Text]"/>
      <dgm:spPr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GB" dirty="0"/>
            <a:t>Child Span</a:t>
          </a:r>
        </a:p>
      </dgm:t>
    </dgm:pt>
    <dgm:pt modelId="{B509165F-9B4E-4D63-98FE-5EB1B45072C5}" type="parTrans" cxnId="{D6A95DF1-EA00-4CDA-9CF6-F678178A7E36}">
      <dgm:prSet/>
      <dgm:spPr/>
      <dgm:t>
        <a:bodyPr/>
        <a:lstStyle/>
        <a:p>
          <a:endParaRPr lang="en-GB"/>
        </a:p>
      </dgm:t>
    </dgm:pt>
    <dgm:pt modelId="{A9D4F07E-B659-4113-AD42-698516DF60E3}" type="sibTrans" cxnId="{D6A95DF1-EA00-4CDA-9CF6-F678178A7E36}">
      <dgm:prSet/>
      <dgm:spPr/>
      <dgm:t>
        <a:bodyPr/>
        <a:lstStyle/>
        <a:p>
          <a:endParaRPr lang="en-GB"/>
        </a:p>
      </dgm:t>
    </dgm:pt>
    <dgm:pt modelId="{EE8CAE2A-8450-4A87-9081-AE8F4FF750B9}">
      <dgm:prSet phldrT="[Text]"/>
      <dgm:spPr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GB" dirty="0"/>
            <a:t>New Spans?</a:t>
          </a:r>
        </a:p>
      </dgm:t>
    </dgm:pt>
    <dgm:pt modelId="{A26CF841-83D2-4F59-930B-AAA2C67DF22C}" type="parTrans" cxnId="{E13660EC-002B-4393-BDCD-AA6C3243DCD9}">
      <dgm:prSet/>
      <dgm:spPr/>
      <dgm:t>
        <a:bodyPr/>
        <a:lstStyle/>
        <a:p>
          <a:endParaRPr lang="en-GB"/>
        </a:p>
      </dgm:t>
    </dgm:pt>
    <dgm:pt modelId="{04785BCB-10DA-4952-B5AE-137101860AD6}" type="sibTrans" cxnId="{E13660EC-002B-4393-BDCD-AA6C3243DCD9}">
      <dgm:prSet/>
      <dgm:spPr/>
      <dgm:t>
        <a:bodyPr/>
        <a:lstStyle/>
        <a:p>
          <a:endParaRPr lang="en-GB"/>
        </a:p>
      </dgm:t>
    </dgm:pt>
    <dgm:pt modelId="{5F1DE360-615F-4BEE-9F30-EDBF1C9B66E0}">
      <dgm:prSet phldrT="[Text]"/>
      <dgm:spPr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GB" dirty="0"/>
            <a:t>Request Handled</a:t>
          </a:r>
        </a:p>
      </dgm:t>
    </dgm:pt>
    <dgm:pt modelId="{A198F091-155B-4857-A942-E38C73A8A807}" type="parTrans" cxnId="{B4E19DF3-5A49-4A00-A987-E85839DBA441}">
      <dgm:prSet/>
      <dgm:spPr/>
      <dgm:t>
        <a:bodyPr/>
        <a:lstStyle/>
        <a:p>
          <a:endParaRPr lang="en-GB"/>
        </a:p>
      </dgm:t>
    </dgm:pt>
    <dgm:pt modelId="{744A43E6-416E-4164-8DA9-369C7AD05C9A}" type="sibTrans" cxnId="{B4E19DF3-5A49-4A00-A987-E85839DBA441}">
      <dgm:prSet/>
      <dgm:spPr/>
      <dgm:t>
        <a:bodyPr/>
        <a:lstStyle/>
        <a:p>
          <a:endParaRPr lang="en-GB"/>
        </a:p>
      </dgm:t>
    </dgm:pt>
    <dgm:pt modelId="{195FC0E2-F5A7-4CBA-B258-65C0C771BD47}">
      <dgm:prSet phldrT="[Text]"/>
      <dgm:spPr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GB" dirty="0"/>
            <a:t>Context Injected</a:t>
          </a:r>
        </a:p>
      </dgm:t>
    </dgm:pt>
    <dgm:pt modelId="{7614903D-030A-4456-83E6-FF870341D7BA}" type="parTrans" cxnId="{D87992B5-7583-4B69-AECC-689D56EFE515}">
      <dgm:prSet/>
      <dgm:spPr/>
      <dgm:t>
        <a:bodyPr/>
        <a:lstStyle/>
        <a:p>
          <a:endParaRPr lang="en-GB"/>
        </a:p>
      </dgm:t>
    </dgm:pt>
    <dgm:pt modelId="{47CEEEC6-12E7-44DE-A72B-DFB52F5A5ABC}" type="sibTrans" cxnId="{D87992B5-7583-4B69-AECC-689D56EFE515}">
      <dgm:prSet/>
      <dgm:spPr/>
      <dgm:t>
        <a:bodyPr/>
        <a:lstStyle/>
        <a:p>
          <a:endParaRPr lang="en-GB"/>
        </a:p>
      </dgm:t>
    </dgm:pt>
    <dgm:pt modelId="{F9222687-F6A0-49B4-BBCD-CF4465E45B42}">
      <dgm:prSet phldrT="[Text]"/>
      <dgm:spPr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GB" dirty="0"/>
            <a:t>Span Finishes</a:t>
          </a:r>
        </a:p>
      </dgm:t>
    </dgm:pt>
    <dgm:pt modelId="{DB22B8B1-603B-4D7E-ADAE-F9BFC5F9A9AF}" type="parTrans" cxnId="{3A3034C8-556F-45FD-A8CE-7B2342F96DAF}">
      <dgm:prSet/>
      <dgm:spPr/>
      <dgm:t>
        <a:bodyPr/>
        <a:lstStyle/>
        <a:p>
          <a:endParaRPr lang="en-GB"/>
        </a:p>
      </dgm:t>
    </dgm:pt>
    <dgm:pt modelId="{04A9E7A2-0A44-4CB8-B370-C203FC8A0C9F}" type="sibTrans" cxnId="{3A3034C8-556F-45FD-A8CE-7B2342F96DAF}">
      <dgm:prSet/>
      <dgm:spPr/>
      <dgm:t>
        <a:bodyPr/>
        <a:lstStyle/>
        <a:p>
          <a:endParaRPr lang="en-GB"/>
        </a:p>
      </dgm:t>
    </dgm:pt>
    <dgm:pt modelId="{ABD7FEC8-34FB-4C49-8768-E8D2103D541E}" type="pres">
      <dgm:prSet presAssocID="{5BC470BA-23E6-4946-974A-902D3E1593D7}" presName="Name0" presStyleCnt="0">
        <dgm:presLayoutVars>
          <dgm:dir/>
          <dgm:resizeHandles val="exact"/>
        </dgm:presLayoutVars>
      </dgm:prSet>
      <dgm:spPr/>
    </dgm:pt>
    <dgm:pt modelId="{692D7676-D185-4B8C-8A0F-364436525075}" type="pres">
      <dgm:prSet presAssocID="{2FA9BE1E-6AAE-4FB1-A4D0-A49B44B7AE1D}" presName="node" presStyleLbl="node1" presStyleIdx="0" presStyleCnt="6" custLinFactX="364301" custLinFactY="-115794" custLinFactNeighborX="400000" custLinFactNeighborY="-200000">
        <dgm:presLayoutVars>
          <dgm:bulletEnabled val="1"/>
        </dgm:presLayoutVars>
      </dgm:prSet>
      <dgm:spPr/>
    </dgm:pt>
    <dgm:pt modelId="{EACD7B0A-FB91-4016-8C18-4D4852E21C0E}" type="pres">
      <dgm:prSet presAssocID="{C6341CE0-BE43-477A-A828-3BCF4B3B1A09}" presName="sibTrans" presStyleLbl="sibTrans2D1" presStyleIdx="0" presStyleCnt="5"/>
      <dgm:spPr/>
    </dgm:pt>
    <dgm:pt modelId="{58403D5C-3AD3-48A8-A88A-1C91009D4BAE}" type="pres">
      <dgm:prSet presAssocID="{C6341CE0-BE43-477A-A828-3BCF4B3B1A09}" presName="connectorText" presStyleLbl="sibTrans2D1" presStyleIdx="0" presStyleCnt="5"/>
      <dgm:spPr/>
    </dgm:pt>
    <dgm:pt modelId="{BFD0F59D-E73D-4810-BAD6-89D519876E21}" type="pres">
      <dgm:prSet presAssocID="{1F86225B-E634-453B-BFC4-BCD1BF172AF1}" presName="node" presStyleLbl="node1" presStyleIdx="1" presStyleCnt="6" custLinFactX="372632" custLinFactY="-100000" custLinFactNeighborX="400000" custLinFactNeighborY="-146116">
        <dgm:presLayoutVars>
          <dgm:bulletEnabled val="1"/>
        </dgm:presLayoutVars>
      </dgm:prSet>
      <dgm:spPr/>
    </dgm:pt>
    <dgm:pt modelId="{FE67C906-807C-4B10-A7B7-EC8728B2B2AD}" type="pres">
      <dgm:prSet presAssocID="{A9D4F07E-B659-4113-AD42-698516DF60E3}" presName="sibTrans" presStyleLbl="sibTrans2D1" presStyleIdx="1" presStyleCnt="5"/>
      <dgm:spPr/>
    </dgm:pt>
    <dgm:pt modelId="{DD9ADB0B-3610-46C5-BB61-4ABC2FEC7346}" type="pres">
      <dgm:prSet presAssocID="{A9D4F07E-B659-4113-AD42-698516DF60E3}" presName="connectorText" presStyleLbl="sibTrans2D1" presStyleIdx="1" presStyleCnt="5"/>
      <dgm:spPr/>
    </dgm:pt>
    <dgm:pt modelId="{96944C4F-C4F0-483D-960D-540FA856D454}" type="pres">
      <dgm:prSet presAssocID="{5F1DE360-615F-4BEE-9F30-EDBF1C9B66E0}" presName="node" presStyleLbl="node1" presStyleIdx="2" presStyleCnt="6" custLinFactX="163147" custLinFactY="-60536" custLinFactNeighborX="200000" custLinFactNeighborY="-100000">
        <dgm:presLayoutVars>
          <dgm:bulletEnabled val="1"/>
        </dgm:presLayoutVars>
      </dgm:prSet>
      <dgm:spPr/>
    </dgm:pt>
    <dgm:pt modelId="{5F09B149-D3BA-45A7-8F6B-A309B25C2A60}" type="pres">
      <dgm:prSet presAssocID="{744A43E6-416E-4164-8DA9-369C7AD05C9A}" presName="sibTrans" presStyleLbl="sibTrans2D1" presStyleIdx="2" presStyleCnt="5"/>
      <dgm:spPr/>
    </dgm:pt>
    <dgm:pt modelId="{6F175787-F2F4-4115-8FAE-F619A5551551}" type="pres">
      <dgm:prSet presAssocID="{744A43E6-416E-4164-8DA9-369C7AD05C9A}" presName="connectorText" presStyleLbl="sibTrans2D1" presStyleIdx="2" presStyleCnt="5"/>
      <dgm:spPr/>
    </dgm:pt>
    <dgm:pt modelId="{4AF4D17B-BD88-46CF-905B-64524C332D39}" type="pres">
      <dgm:prSet presAssocID="{EE8CAE2A-8450-4A87-9081-AE8F4FF750B9}" presName="node" presStyleLbl="node1" presStyleIdx="3" presStyleCnt="6" custLinFactX="174080" custLinFactNeighborX="200000" custLinFactNeighborY="-65920">
        <dgm:presLayoutVars>
          <dgm:bulletEnabled val="1"/>
        </dgm:presLayoutVars>
      </dgm:prSet>
      <dgm:spPr/>
    </dgm:pt>
    <dgm:pt modelId="{87266664-7A5E-4A52-BDF6-D06AD6B226CA}" type="pres">
      <dgm:prSet presAssocID="{04785BCB-10DA-4952-B5AE-137101860AD6}" presName="sibTrans" presStyleLbl="sibTrans2D1" presStyleIdx="3" presStyleCnt="5"/>
      <dgm:spPr/>
    </dgm:pt>
    <dgm:pt modelId="{D5CDFCF1-1445-48DE-815E-31487DE55F1B}" type="pres">
      <dgm:prSet presAssocID="{04785BCB-10DA-4952-B5AE-137101860AD6}" presName="connectorText" presStyleLbl="sibTrans2D1" presStyleIdx="3" presStyleCnt="5"/>
      <dgm:spPr/>
    </dgm:pt>
    <dgm:pt modelId="{FBFC994F-DE62-4F49-8183-B19D31E605E3}" type="pres">
      <dgm:prSet presAssocID="{195FC0E2-F5A7-4CBA-B258-65C0C771BD47}" presName="node" presStyleLbl="node1" presStyleIdx="4" presStyleCnt="6" custLinFactX="-2174" custLinFactNeighborX="-100000" custLinFactNeighborY="25938">
        <dgm:presLayoutVars>
          <dgm:bulletEnabled val="1"/>
        </dgm:presLayoutVars>
      </dgm:prSet>
      <dgm:spPr/>
    </dgm:pt>
    <dgm:pt modelId="{DEBEC02C-A38A-45FC-A07F-1D2F2C5D4A95}" type="pres">
      <dgm:prSet presAssocID="{47CEEEC6-12E7-44DE-A72B-DFB52F5A5ABC}" presName="sibTrans" presStyleLbl="sibTrans2D1" presStyleIdx="4" presStyleCnt="5"/>
      <dgm:spPr/>
    </dgm:pt>
    <dgm:pt modelId="{7D7D9130-C862-48D8-AB19-9F2FE0D3BC36}" type="pres">
      <dgm:prSet presAssocID="{47CEEEC6-12E7-44DE-A72B-DFB52F5A5ABC}" presName="connectorText" presStyleLbl="sibTrans2D1" presStyleIdx="4" presStyleCnt="5"/>
      <dgm:spPr/>
    </dgm:pt>
    <dgm:pt modelId="{1D527348-59F7-4734-AB3F-88C61EF5DD8E}" type="pres">
      <dgm:prSet presAssocID="{F9222687-F6A0-49B4-BBCD-CF4465E45B42}" presName="node" presStyleLbl="node1" presStyleIdx="5" presStyleCnt="6" custLinFactY="4999" custLinFactNeighborX="-72324" custLinFactNeighborY="100000">
        <dgm:presLayoutVars>
          <dgm:bulletEnabled val="1"/>
        </dgm:presLayoutVars>
      </dgm:prSet>
      <dgm:spPr/>
    </dgm:pt>
  </dgm:ptLst>
  <dgm:cxnLst>
    <dgm:cxn modelId="{144F5802-7462-4E88-AE3F-238F89E445DE}" type="presOf" srcId="{5BC470BA-23E6-4946-974A-902D3E1593D7}" destId="{ABD7FEC8-34FB-4C49-8768-E8D2103D541E}" srcOrd="0" destOrd="0" presId="urn:microsoft.com/office/officeart/2005/8/layout/process1"/>
    <dgm:cxn modelId="{E1512D13-FCA6-4900-BB06-814EAD4E132E}" type="presOf" srcId="{5F1DE360-615F-4BEE-9F30-EDBF1C9B66E0}" destId="{96944C4F-C4F0-483D-960D-540FA856D454}" srcOrd="0" destOrd="0" presId="urn:microsoft.com/office/officeart/2005/8/layout/process1"/>
    <dgm:cxn modelId="{0AAA3E2D-6A3C-4458-AE3B-7B76F1703A92}" type="presOf" srcId="{A9D4F07E-B659-4113-AD42-698516DF60E3}" destId="{FE67C906-807C-4B10-A7B7-EC8728B2B2AD}" srcOrd="0" destOrd="0" presId="urn:microsoft.com/office/officeart/2005/8/layout/process1"/>
    <dgm:cxn modelId="{9913A638-213D-4152-AC4F-8086ADE8CA62}" type="presOf" srcId="{04785BCB-10DA-4952-B5AE-137101860AD6}" destId="{D5CDFCF1-1445-48DE-815E-31487DE55F1B}" srcOrd="1" destOrd="0" presId="urn:microsoft.com/office/officeart/2005/8/layout/process1"/>
    <dgm:cxn modelId="{148A5D41-0783-45D6-A804-04053EDD25B5}" type="presOf" srcId="{47CEEEC6-12E7-44DE-A72B-DFB52F5A5ABC}" destId="{DEBEC02C-A38A-45FC-A07F-1D2F2C5D4A95}" srcOrd="0" destOrd="0" presId="urn:microsoft.com/office/officeart/2005/8/layout/process1"/>
    <dgm:cxn modelId="{E83E9569-DD25-41A0-99AD-C7B2FC724345}" type="presOf" srcId="{195FC0E2-F5A7-4CBA-B258-65C0C771BD47}" destId="{FBFC994F-DE62-4F49-8183-B19D31E605E3}" srcOrd="0" destOrd="0" presId="urn:microsoft.com/office/officeart/2005/8/layout/process1"/>
    <dgm:cxn modelId="{EF3D8F77-C8DF-4B9E-86D1-475F1B7F6E9B}" type="presOf" srcId="{744A43E6-416E-4164-8DA9-369C7AD05C9A}" destId="{5F09B149-D3BA-45A7-8F6B-A309B25C2A60}" srcOrd="0" destOrd="0" presId="urn:microsoft.com/office/officeart/2005/8/layout/process1"/>
    <dgm:cxn modelId="{C8B8908A-0B2B-43B8-9472-F776F4A01AB8}" type="presOf" srcId="{C6341CE0-BE43-477A-A828-3BCF4B3B1A09}" destId="{58403D5C-3AD3-48A8-A88A-1C91009D4BAE}" srcOrd="1" destOrd="0" presId="urn:microsoft.com/office/officeart/2005/8/layout/process1"/>
    <dgm:cxn modelId="{67BDC094-B8C2-4B3F-90A0-D9C09B90008D}" type="presOf" srcId="{C6341CE0-BE43-477A-A828-3BCF4B3B1A09}" destId="{EACD7B0A-FB91-4016-8C18-4D4852E21C0E}" srcOrd="0" destOrd="0" presId="urn:microsoft.com/office/officeart/2005/8/layout/process1"/>
    <dgm:cxn modelId="{75288CAF-301F-489F-93D4-EB0FBB9EA67D}" type="presOf" srcId="{744A43E6-416E-4164-8DA9-369C7AD05C9A}" destId="{6F175787-F2F4-4115-8FAE-F619A5551551}" srcOrd="1" destOrd="0" presId="urn:microsoft.com/office/officeart/2005/8/layout/process1"/>
    <dgm:cxn modelId="{D87992B5-7583-4B69-AECC-689D56EFE515}" srcId="{5BC470BA-23E6-4946-974A-902D3E1593D7}" destId="{195FC0E2-F5A7-4CBA-B258-65C0C771BD47}" srcOrd="4" destOrd="0" parTransId="{7614903D-030A-4456-83E6-FF870341D7BA}" sibTransId="{47CEEEC6-12E7-44DE-A72B-DFB52F5A5ABC}"/>
    <dgm:cxn modelId="{97FD2DC0-C51E-454F-AB3E-7818B6757FCA}" type="presOf" srcId="{EE8CAE2A-8450-4A87-9081-AE8F4FF750B9}" destId="{4AF4D17B-BD88-46CF-905B-64524C332D39}" srcOrd="0" destOrd="0" presId="urn:microsoft.com/office/officeart/2005/8/layout/process1"/>
    <dgm:cxn modelId="{3A3034C8-556F-45FD-A8CE-7B2342F96DAF}" srcId="{5BC470BA-23E6-4946-974A-902D3E1593D7}" destId="{F9222687-F6A0-49B4-BBCD-CF4465E45B42}" srcOrd="5" destOrd="0" parTransId="{DB22B8B1-603B-4D7E-ADAE-F9BFC5F9A9AF}" sibTransId="{04A9E7A2-0A44-4CB8-B370-C203FC8A0C9F}"/>
    <dgm:cxn modelId="{17F66ACD-5C16-4904-810A-B36A6F430205}" srcId="{5BC470BA-23E6-4946-974A-902D3E1593D7}" destId="{2FA9BE1E-6AAE-4FB1-A4D0-A49B44B7AE1D}" srcOrd="0" destOrd="0" parTransId="{C4900CBA-0C54-4EDE-BE1F-022C68BA9B76}" sibTransId="{C6341CE0-BE43-477A-A828-3BCF4B3B1A09}"/>
    <dgm:cxn modelId="{170898D1-53E9-44A5-BF9A-3D178026729A}" type="presOf" srcId="{A9D4F07E-B659-4113-AD42-698516DF60E3}" destId="{DD9ADB0B-3610-46C5-BB61-4ABC2FEC7346}" srcOrd="1" destOrd="0" presId="urn:microsoft.com/office/officeart/2005/8/layout/process1"/>
    <dgm:cxn modelId="{A6975BD7-87D6-40FC-A347-8922DEC72882}" type="presOf" srcId="{47CEEEC6-12E7-44DE-A72B-DFB52F5A5ABC}" destId="{7D7D9130-C862-48D8-AB19-9F2FE0D3BC36}" srcOrd="1" destOrd="0" presId="urn:microsoft.com/office/officeart/2005/8/layout/process1"/>
    <dgm:cxn modelId="{DA31B8DE-C4F3-40AE-872E-7930BDEB35E7}" type="presOf" srcId="{2FA9BE1E-6AAE-4FB1-A4D0-A49B44B7AE1D}" destId="{692D7676-D185-4B8C-8A0F-364436525075}" srcOrd="0" destOrd="0" presId="urn:microsoft.com/office/officeart/2005/8/layout/process1"/>
    <dgm:cxn modelId="{96BBAFE7-B07D-4DEE-8293-320B8A67BDCF}" type="presOf" srcId="{F9222687-F6A0-49B4-BBCD-CF4465E45B42}" destId="{1D527348-59F7-4734-AB3F-88C61EF5DD8E}" srcOrd="0" destOrd="0" presId="urn:microsoft.com/office/officeart/2005/8/layout/process1"/>
    <dgm:cxn modelId="{E13660EC-002B-4393-BDCD-AA6C3243DCD9}" srcId="{5BC470BA-23E6-4946-974A-902D3E1593D7}" destId="{EE8CAE2A-8450-4A87-9081-AE8F4FF750B9}" srcOrd="3" destOrd="0" parTransId="{A26CF841-83D2-4F59-930B-AAA2C67DF22C}" sibTransId="{04785BCB-10DA-4952-B5AE-137101860AD6}"/>
    <dgm:cxn modelId="{706BCAEE-55DC-40B7-87BD-A77E359F0B08}" type="presOf" srcId="{1F86225B-E634-453B-BFC4-BCD1BF172AF1}" destId="{BFD0F59D-E73D-4810-BAD6-89D519876E21}" srcOrd="0" destOrd="0" presId="urn:microsoft.com/office/officeart/2005/8/layout/process1"/>
    <dgm:cxn modelId="{D6A95DF1-EA00-4CDA-9CF6-F678178A7E36}" srcId="{5BC470BA-23E6-4946-974A-902D3E1593D7}" destId="{1F86225B-E634-453B-BFC4-BCD1BF172AF1}" srcOrd="1" destOrd="0" parTransId="{B509165F-9B4E-4D63-98FE-5EB1B45072C5}" sibTransId="{A9D4F07E-B659-4113-AD42-698516DF60E3}"/>
    <dgm:cxn modelId="{6BD577F3-5DCE-4BEA-9404-761BBA4FDE78}" type="presOf" srcId="{04785BCB-10DA-4952-B5AE-137101860AD6}" destId="{87266664-7A5E-4A52-BDF6-D06AD6B226CA}" srcOrd="0" destOrd="0" presId="urn:microsoft.com/office/officeart/2005/8/layout/process1"/>
    <dgm:cxn modelId="{B4E19DF3-5A49-4A00-A987-E85839DBA441}" srcId="{5BC470BA-23E6-4946-974A-902D3E1593D7}" destId="{5F1DE360-615F-4BEE-9F30-EDBF1C9B66E0}" srcOrd="2" destOrd="0" parTransId="{A198F091-155B-4857-A942-E38C73A8A807}" sibTransId="{744A43E6-416E-4164-8DA9-369C7AD05C9A}"/>
    <dgm:cxn modelId="{C25C6397-EB76-471C-A334-E8DD50FF03B1}" type="presParOf" srcId="{ABD7FEC8-34FB-4C49-8768-E8D2103D541E}" destId="{692D7676-D185-4B8C-8A0F-364436525075}" srcOrd="0" destOrd="0" presId="urn:microsoft.com/office/officeart/2005/8/layout/process1"/>
    <dgm:cxn modelId="{DF1D8716-1142-4183-8C17-49EEAECC93A6}" type="presParOf" srcId="{ABD7FEC8-34FB-4C49-8768-E8D2103D541E}" destId="{EACD7B0A-FB91-4016-8C18-4D4852E21C0E}" srcOrd="1" destOrd="0" presId="urn:microsoft.com/office/officeart/2005/8/layout/process1"/>
    <dgm:cxn modelId="{F0C4855F-DD79-47A6-8849-70A3284114D8}" type="presParOf" srcId="{EACD7B0A-FB91-4016-8C18-4D4852E21C0E}" destId="{58403D5C-3AD3-48A8-A88A-1C91009D4BAE}" srcOrd="0" destOrd="0" presId="urn:microsoft.com/office/officeart/2005/8/layout/process1"/>
    <dgm:cxn modelId="{D85B00B8-364B-48D8-90D6-7B8A7D4A2051}" type="presParOf" srcId="{ABD7FEC8-34FB-4C49-8768-E8D2103D541E}" destId="{BFD0F59D-E73D-4810-BAD6-89D519876E21}" srcOrd="2" destOrd="0" presId="urn:microsoft.com/office/officeart/2005/8/layout/process1"/>
    <dgm:cxn modelId="{56123F7A-48B7-4A7E-B262-3885D17E07D8}" type="presParOf" srcId="{ABD7FEC8-34FB-4C49-8768-E8D2103D541E}" destId="{FE67C906-807C-4B10-A7B7-EC8728B2B2AD}" srcOrd="3" destOrd="0" presId="urn:microsoft.com/office/officeart/2005/8/layout/process1"/>
    <dgm:cxn modelId="{A4308956-5D45-4645-954C-D6EC2B14FBB5}" type="presParOf" srcId="{FE67C906-807C-4B10-A7B7-EC8728B2B2AD}" destId="{DD9ADB0B-3610-46C5-BB61-4ABC2FEC7346}" srcOrd="0" destOrd="0" presId="urn:microsoft.com/office/officeart/2005/8/layout/process1"/>
    <dgm:cxn modelId="{51F029D6-5E15-4483-9D91-C482BDB7C331}" type="presParOf" srcId="{ABD7FEC8-34FB-4C49-8768-E8D2103D541E}" destId="{96944C4F-C4F0-483D-960D-540FA856D454}" srcOrd="4" destOrd="0" presId="urn:microsoft.com/office/officeart/2005/8/layout/process1"/>
    <dgm:cxn modelId="{ABA82C9E-77FD-4B01-9AC2-84527864706E}" type="presParOf" srcId="{ABD7FEC8-34FB-4C49-8768-E8D2103D541E}" destId="{5F09B149-D3BA-45A7-8F6B-A309B25C2A60}" srcOrd="5" destOrd="0" presId="urn:microsoft.com/office/officeart/2005/8/layout/process1"/>
    <dgm:cxn modelId="{DEFD0A6A-B1CA-4263-A057-58BED55B9123}" type="presParOf" srcId="{5F09B149-D3BA-45A7-8F6B-A309B25C2A60}" destId="{6F175787-F2F4-4115-8FAE-F619A5551551}" srcOrd="0" destOrd="0" presId="urn:microsoft.com/office/officeart/2005/8/layout/process1"/>
    <dgm:cxn modelId="{42C120A9-9967-4B44-B1FA-C5785CFDED6A}" type="presParOf" srcId="{ABD7FEC8-34FB-4C49-8768-E8D2103D541E}" destId="{4AF4D17B-BD88-46CF-905B-64524C332D39}" srcOrd="6" destOrd="0" presId="urn:microsoft.com/office/officeart/2005/8/layout/process1"/>
    <dgm:cxn modelId="{749AE7DA-8442-41B2-B747-ADBC7A3E2128}" type="presParOf" srcId="{ABD7FEC8-34FB-4C49-8768-E8D2103D541E}" destId="{87266664-7A5E-4A52-BDF6-D06AD6B226CA}" srcOrd="7" destOrd="0" presId="urn:microsoft.com/office/officeart/2005/8/layout/process1"/>
    <dgm:cxn modelId="{FB3AFDE9-B827-4676-B64A-2E9AC4A933E6}" type="presParOf" srcId="{87266664-7A5E-4A52-BDF6-D06AD6B226CA}" destId="{D5CDFCF1-1445-48DE-815E-31487DE55F1B}" srcOrd="0" destOrd="0" presId="urn:microsoft.com/office/officeart/2005/8/layout/process1"/>
    <dgm:cxn modelId="{D9C034CE-D3F6-4F25-9A74-7B487E2CAFAF}" type="presParOf" srcId="{ABD7FEC8-34FB-4C49-8768-E8D2103D541E}" destId="{FBFC994F-DE62-4F49-8183-B19D31E605E3}" srcOrd="8" destOrd="0" presId="urn:microsoft.com/office/officeart/2005/8/layout/process1"/>
    <dgm:cxn modelId="{D0AB571D-6E0D-4B25-989F-DCCCDD248CAF}" type="presParOf" srcId="{ABD7FEC8-34FB-4C49-8768-E8D2103D541E}" destId="{DEBEC02C-A38A-45FC-A07F-1D2F2C5D4A95}" srcOrd="9" destOrd="0" presId="urn:microsoft.com/office/officeart/2005/8/layout/process1"/>
    <dgm:cxn modelId="{6B460B7E-61D3-488E-A238-9241AD59D2FF}" type="presParOf" srcId="{DEBEC02C-A38A-45FC-A07F-1D2F2C5D4A95}" destId="{7D7D9130-C862-48D8-AB19-9F2FE0D3BC36}" srcOrd="0" destOrd="0" presId="urn:microsoft.com/office/officeart/2005/8/layout/process1"/>
    <dgm:cxn modelId="{72742F73-4B84-4F27-B0A9-9053B8036E33}" type="presParOf" srcId="{ABD7FEC8-34FB-4C49-8768-E8D2103D541E}" destId="{1D527348-59F7-4734-AB3F-88C61EF5DD8E}" srcOrd="10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2D7676-D185-4B8C-8A0F-364436525075}">
      <dsp:nvSpPr>
        <dsp:cNvPr id="0" name=""/>
        <dsp:cNvSpPr/>
      </dsp:nvSpPr>
      <dsp:spPr>
        <a:xfrm>
          <a:off x="7250395" y="228343"/>
          <a:ext cx="1382868" cy="829721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Context Extracted</a:t>
          </a:r>
        </a:p>
      </dsp:txBody>
      <dsp:txXfrm>
        <a:off x="7274697" y="252645"/>
        <a:ext cx="1334264" cy="781117"/>
      </dsp:txXfrm>
    </dsp:sp>
    <dsp:sp modelId="{EACD7B0A-FB91-4016-8C18-4D4852E21C0E}">
      <dsp:nvSpPr>
        <dsp:cNvPr id="0" name=""/>
        <dsp:cNvSpPr/>
      </dsp:nvSpPr>
      <dsp:spPr>
        <a:xfrm rot="944423">
          <a:off x="8793453" y="763621"/>
          <a:ext cx="368028" cy="3429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8795382" y="818256"/>
        <a:ext cx="265143" cy="205771"/>
      </dsp:txXfrm>
    </dsp:sp>
    <dsp:sp modelId="{BFD0F59D-E73D-4810-BAD6-89D519876E21}">
      <dsp:nvSpPr>
        <dsp:cNvPr id="0" name=""/>
        <dsp:cNvSpPr/>
      </dsp:nvSpPr>
      <dsp:spPr>
        <a:xfrm>
          <a:off x="9301619" y="806477"/>
          <a:ext cx="1382868" cy="829721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Child Span</a:t>
          </a:r>
        </a:p>
      </dsp:txBody>
      <dsp:txXfrm>
        <a:off x="9325921" y="830779"/>
        <a:ext cx="1334264" cy="781117"/>
      </dsp:txXfrm>
    </dsp:sp>
    <dsp:sp modelId="{FE67C906-807C-4B10-A7B7-EC8728B2B2AD}">
      <dsp:nvSpPr>
        <dsp:cNvPr id="0" name=""/>
        <dsp:cNvSpPr/>
      </dsp:nvSpPr>
      <dsp:spPr>
        <a:xfrm rot="9662546">
          <a:off x="8757455" y="1408425"/>
          <a:ext cx="383486" cy="3429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 rot="10800000">
        <a:off x="8857550" y="1460303"/>
        <a:ext cx="280601" cy="205771"/>
      </dsp:txXfrm>
    </dsp:sp>
    <dsp:sp modelId="{96944C4F-C4F0-483D-960D-540FA856D454}">
      <dsp:nvSpPr>
        <dsp:cNvPr id="0" name=""/>
        <dsp:cNvSpPr/>
      </dsp:nvSpPr>
      <dsp:spPr>
        <a:xfrm>
          <a:off x="7234437" y="1516552"/>
          <a:ext cx="1382868" cy="829721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Request Handled</a:t>
          </a:r>
        </a:p>
      </dsp:txBody>
      <dsp:txXfrm>
        <a:off x="7258739" y="1540854"/>
        <a:ext cx="1334264" cy="781117"/>
      </dsp:txXfrm>
    </dsp:sp>
    <dsp:sp modelId="{5F09B149-D3BA-45A7-8F6B-A309B25C2A60}">
      <dsp:nvSpPr>
        <dsp:cNvPr id="0" name=""/>
        <dsp:cNvSpPr/>
      </dsp:nvSpPr>
      <dsp:spPr>
        <a:xfrm rot="1236751">
          <a:off x="8780624" y="2156436"/>
          <a:ext cx="398830" cy="3429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8783917" y="2206916"/>
        <a:ext cx="295945" cy="205771"/>
      </dsp:txXfrm>
    </dsp:sp>
    <dsp:sp modelId="{4AF4D17B-BD88-46CF-905B-64524C332D39}">
      <dsp:nvSpPr>
        <dsp:cNvPr id="0" name=""/>
        <dsp:cNvSpPr/>
      </dsp:nvSpPr>
      <dsp:spPr>
        <a:xfrm>
          <a:off x="9321643" y="2301601"/>
          <a:ext cx="1382868" cy="829721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New Spans?</a:t>
          </a:r>
        </a:p>
      </dsp:txBody>
      <dsp:txXfrm>
        <a:off x="9345945" y="2325903"/>
        <a:ext cx="1334264" cy="781117"/>
      </dsp:txXfrm>
    </dsp:sp>
    <dsp:sp modelId="{87266664-7A5E-4A52-BDF6-D06AD6B226CA}">
      <dsp:nvSpPr>
        <dsp:cNvPr id="0" name=""/>
        <dsp:cNvSpPr/>
      </dsp:nvSpPr>
      <dsp:spPr>
        <a:xfrm rot="9634257">
          <a:off x="8702418" y="2930185"/>
          <a:ext cx="437193" cy="3429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 rot="10800000">
        <a:off x="8802374" y="2981663"/>
        <a:ext cx="334308" cy="205771"/>
      </dsp:txXfrm>
    </dsp:sp>
    <dsp:sp modelId="{FBFC994F-DE62-4F49-8183-B19D31E605E3}">
      <dsp:nvSpPr>
        <dsp:cNvPr id="0" name=""/>
        <dsp:cNvSpPr/>
      </dsp:nvSpPr>
      <dsp:spPr>
        <a:xfrm>
          <a:off x="7160855" y="3063767"/>
          <a:ext cx="1382868" cy="829721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Context Injected</a:t>
          </a:r>
        </a:p>
      </dsp:txBody>
      <dsp:txXfrm>
        <a:off x="7185157" y="3088069"/>
        <a:ext cx="1334264" cy="781117"/>
      </dsp:txXfrm>
    </dsp:sp>
    <dsp:sp modelId="{DEBEC02C-A38A-45FC-A07F-1D2F2C5D4A95}">
      <dsp:nvSpPr>
        <dsp:cNvPr id="0" name=""/>
        <dsp:cNvSpPr/>
      </dsp:nvSpPr>
      <dsp:spPr>
        <a:xfrm rot="1031990">
          <a:off x="8718664" y="3638564"/>
          <a:ext cx="408507" cy="3429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kern="1200"/>
        </a:p>
      </dsp:txBody>
      <dsp:txXfrm>
        <a:off x="8720965" y="3691942"/>
        <a:ext cx="305622" cy="205771"/>
      </dsp:txXfrm>
    </dsp:sp>
    <dsp:sp modelId="{1D527348-59F7-4734-AB3F-88C61EF5DD8E}">
      <dsp:nvSpPr>
        <dsp:cNvPr id="0" name=""/>
        <dsp:cNvSpPr/>
      </dsp:nvSpPr>
      <dsp:spPr>
        <a:xfrm>
          <a:off x="9280024" y="3719753"/>
          <a:ext cx="1382868" cy="829721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rgbClr val="2CACC6"/>
            </a:gs>
            <a:gs pos="100000">
              <a:srgbClr val="3087AA"/>
            </a:gs>
          </a:gsLst>
          <a:path path="circle">
            <a:fillToRect l="50000" t="50000" r="50000" b="50000"/>
          </a:path>
          <a:tileRect/>
        </a:gra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Span Finishes</a:t>
          </a:r>
        </a:p>
      </dsp:txBody>
      <dsp:txXfrm>
        <a:off x="9304326" y="3744055"/>
        <a:ext cx="1334264" cy="7811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3/3/2022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OpenTracing – Traces only</a:t>
            </a:r>
          </a:p>
          <a:p>
            <a:r>
              <a:rPr lang="en-GB" dirty="0"/>
              <a:t>OpenCensus – Traces + Metrics. Started by Google.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627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499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Plan exact wording of context explanation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343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Contrib – not part of core distribution. Vendor-specific.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433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Create a telemetry diagram and put alongside sys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640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docker-</a:t>
            </a:r>
            <a:r>
              <a:rPr lang="en-GB" dirty="0" err="1"/>
              <a:t>compose.yaml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690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Tail-sampling only occurs once trace is complete.</a:t>
            </a:r>
          </a:p>
          <a:p>
            <a:r>
              <a:rPr lang="en-GB" dirty="0"/>
              <a:t>Policies are OR operators.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4821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https://link.springer.com/article/10.1007/s10664-021-10063-9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55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lab.com/workplacement2022/opentelemetry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opentelemetry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An introduction to opentelemetry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F8D5C-DEEF-4473-A1E3-73EB84CF5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24187" cy="1478570"/>
          </a:xfrm>
        </p:spPr>
        <p:txBody>
          <a:bodyPr/>
          <a:lstStyle/>
          <a:p>
            <a:pPr algn="ctr"/>
            <a:r>
              <a:rPr lang="en-GB" dirty="0"/>
              <a:t>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204DF-3E24-41FE-B235-628C5FE77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5013" y="2314287"/>
            <a:ext cx="3617788" cy="3541714"/>
          </a:xfrm>
        </p:spPr>
        <p:txBody>
          <a:bodyPr/>
          <a:lstStyle/>
          <a:p>
            <a:r>
              <a:rPr lang="en-GB" dirty="0"/>
              <a:t>Data recorded at regular intervals</a:t>
            </a:r>
          </a:p>
          <a:p>
            <a:r>
              <a:rPr lang="en-GB" dirty="0"/>
              <a:t>Counters, measures, observables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906715D-DF86-44B8-9E04-8E55BEF6E3E6}"/>
              </a:ext>
            </a:extLst>
          </p:cNvPr>
          <p:cNvSpPr txBox="1">
            <a:spLocks/>
          </p:cNvSpPr>
          <p:nvPr/>
        </p:nvSpPr>
        <p:spPr>
          <a:xfrm>
            <a:off x="6753600" y="618518"/>
            <a:ext cx="42953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Logs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999D70-C4ED-4166-9F76-50A1E1DBE8A1}"/>
              </a:ext>
            </a:extLst>
          </p:cNvPr>
          <p:cNvSpPr txBox="1">
            <a:spLocks/>
          </p:cNvSpPr>
          <p:nvPr/>
        </p:nvSpPr>
        <p:spPr>
          <a:xfrm>
            <a:off x="6095999" y="2249487"/>
            <a:ext cx="4952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2975E0C-BCF2-4104-A0D4-AD82699E3D2F}"/>
              </a:ext>
            </a:extLst>
          </p:cNvPr>
          <p:cNvSpPr txBox="1">
            <a:spLocks/>
          </p:cNvSpPr>
          <p:nvPr/>
        </p:nvSpPr>
        <p:spPr>
          <a:xfrm>
            <a:off x="6095999" y="2249487"/>
            <a:ext cx="4952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1982E0F-7DA5-4ED9-B818-2F17AF5CF556}"/>
              </a:ext>
            </a:extLst>
          </p:cNvPr>
          <p:cNvSpPr txBox="1">
            <a:spLocks/>
          </p:cNvSpPr>
          <p:nvPr/>
        </p:nvSpPr>
        <p:spPr>
          <a:xfrm>
            <a:off x="7696800" y="2401886"/>
            <a:ext cx="268259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Text</a:t>
            </a:r>
          </a:p>
          <a:p>
            <a:r>
              <a:rPr lang="en-GB" dirty="0"/>
              <a:t>Timestamped </a:t>
            </a:r>
          </a:p>
          <a:p>
            <a:r>
              <a:rPr lang="en-GB" dirty="0"/>
              <a:t>Contain Trace IDs</a:t>
            </a:r>
          </a:p>
        </p:txBody>
      </p:sp>
    </p:spTree>
    <p:extLst>
      <p:ext uri="{BB962C8B-B14F-4D97-AF65-F5344CB8AC3E}">
        <p14:creationId xmlns:p14="http://schemas.microsoft.com/office/powerpoint/2010/main" val="3904689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23997-D885-42F4-A3D4-54AD0B2C6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Collector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EC263-51D9-4D03-BD98-BF5EC5415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954588" cy="3541714"/>
          </a:xfrm>
        </p:spPr>
        <p:txBody>
          <a:bodyPr/>
          <a:lstStyle/>
          <a:p>
            <a:r>
              <a:rPr lang="en-GB" dirty="0"/>
              <a:t>Middleman between services and observability tools</a:t>
            </a:r>
          </a:p>
          <a:p>
            <a:r>
              <a:rPr lang="en-GB" dirty="0"/>
              <a:t>Can sample, filter and refine data</a:t>
            </a:r>
          </a:p>
          <a:p>
            <a:r>
              <a:rPr lang="en-GB" dirty="0"/>
              <a:t>Contrib version offers extra functionality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DC306F-589A-46EE-8220-765CE0774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2" y="1357803"/>
            <a:ext cx="5703978" cy="4046114"/>
          </a:xfrm>
          <a:prstGeom prst="rect">
            <a:avLst/>
          </a:prstGeom>
          <a:solidFill>
            <a:srgbClr val="3FA2C9">
              <a:alpha val="0"/>
            </a:srgbClr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0084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A10D7-F570-4D98-ABCA-7661C72DB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Instrumentation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51E298E-188E-49FF-9904-CE310CB407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471802"/>
              </p:ext>
            </p:extLst>
          </p:nvPr>
        </p:nvGraphicFramePr>
        <p:xfrm>
          <a:off x="1141413" y="2279561"/>
          <a:ext cx="9906000" cy="2700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53000">
                  <a:extLst>
                    <a:ext uri="{9D8B030D-6E8A-4147-A177-3AD203B41FA5}">
                      <a16:colId xmlns:a16="http://schemas.microsoft.com/office/drawing/2014/main" val="4062944127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986493993"/>
                    </a:ext>
                  </a:extLst>
                </a:gridCol>
              </a:tblGrid>
              <a:tr h="924631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>
                          <a:solidFill>
                            <a:schemeClr val="tx1"/>
                          </a:solidFill>
                        </a:rPr>
                        <a:t>Automatic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rgbClr val="2CACC6"/>
                        </a:gs>
                        <a:gs pos="100000">
                          <a:srgbClr val="3087AA"/>
                        </a:gs>
                      </a:gsLst>
                      <a:path path="circle">
                        <a:fillToRect l="100000" b="100000"/>
                      </a:path>
                      <a:tileRect t="-100000" r="-10000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>
                          <a:solidFill>
                            <a:schemeClr val="tx1"/>
                          </a:solidFill>
                        </a:rPr>
                        <a:t>Manual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rgbClr val="2CACC6"/>
                        </a:gs>
                        <a:gs pos="100000">
                          <a:srgbClr val="3087AA"/>
                        </a:gs>
                      </a:gsLst>
                      <a:path path="circle">
                        <a:fillToRect r="100000" b="100000"/>
                      </a:path>
                      <a:tileRect l="-100000" t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87573271"/>
                  </a:ext>
                </a:extLst>
              </a:tr>
              <a:tr h="59208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Creation and sending of spans handled for you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More control over how many spans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015333"/>
                  </a:ext>
                </a:extLst>
              </a:tr>
              <a:tr h="592088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Libraries can extend to propagation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More control over data/metadata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6662080"/>
                  </a:ext>
                </a:extLst>
              </a:tr>
              <a:tr h="592088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Requires larger codebase for every feature added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54920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7746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48A44-9BDB-41B0-B41F-7924C7788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System Overview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6233A9-CF37-4339-BBFB-8B23C33322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02038" y="1855929"/>
            <a:ext cx="5387924" cy="4089818"/>
          </a:xfrm>
        </p:spPr>
      </p:pic>
      <p:sp>
        <p:nvSpPr>
          <p:cNvPr id="3" name="Smiley Face 2">
            <a:extLst>
              <a:ext uri="{FF2B5EF4-FFF2-40B4-BE49-F238E27FC236}">
                <a16:creationId xmlns:a16="http://schemas.microsoft.com/office/drawing/2014/main" id="{F2748623-803F-4D58-9613-8E46BD7BD032}"/>
              </a:ext>
            </a:extLst>
          </p:cNvPr>
          <p:cNvSpPr/>
          <p:nvPr/>
        </p:nvSpPr>
        <p:spPr>
          <a:xfrm>
            <a:off x="2485748" y="2956264"/>
            <a:ext cx="916290" cy="878889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2631957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A7C44-77D1-412A-B929-ACE83EDD7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en-GB" dirty="0"/>
              <a:t>Opentelemetry in .net 6.0</a:t>
            </a:r>
          </a:p>
        </p:txBody>
      </p:sp>
    </p:spTree>
    <p:extLst>
      <p:ext uri="{BB962C8B-B14F-4D97-AF65-F5344CB8AC3E}">
        <p14:creationId xmlns:p14="http://schemas.microsoft.com/office/powerpoint/2010/main" val="1470849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1024C3-769B-4E43-AF02-79A4F197D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1376"/>
            <a:ext cx="12179322" cy="352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331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0E96D0-DF7B-4778-9ACF-59F21AF1B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31" y="767752"/>
            <a:ext cx="12193671" cy="25534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545500-E611-4A5B-9DF2-0A5C63DFC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4080294"/>
            <a:ext cx="12188311" cy="178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538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F0C5A08-4062-44A7-82EA-A66CBAC67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" y="2743200"/>
            <a:ext cx="1218853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463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18A9B8-9C4A-4250-BA3C-0B4C0FD58E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302" b="11043"/>
          <a:stretch/>
        </p:blipFill>
        <p:spPr>
          <a:xfrm>
            <a:off x="0" y="2663999"/>
            <a:ext cx="12191999" cy="163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32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97235B-557B-4906-AA86-7EBB916B7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" y="863601"/>
            <a:ext cx="12189532" cy="513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372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What is opentelemetry?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Vendor-neutral standard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Tools, APIs and SDKs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Instrument, generate, collect and export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Open Source – 125 Contributors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Follows on from OpenTracing and OpenCensus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E10483-D949-4B93-BA88-DBC747D3E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58" y="1238467"/>
            <a:ext cx="12200158" cy="428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874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3C0387-779A-4414-A79D-A6831A1F53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42" b="1"/>
          <a:stretch/>
        </p:blipFill>
        <p:spPr>
          <a:xfrm>
            <a:off x="0" y="2606400"/>
            <a:ext cx="12192000" cy="17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2453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A954F6-52EE-4FE4-9281-29D171571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78122"/>
            <a:ext cx="12192000" cy="250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482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4F26A7-F9E3-44FF-9D0A-4F64B10A8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209" y="2240924"/>
            <a:ext cx="12196209" cy="236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557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041877E-140E-43EF-A0C7-2C64D24B66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52792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58434-7E9E-470E-86D5-7EF2DA2E8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en-GB" dirty="0"/>
              <a:t>Collector configuration</a:t>
            </a:r>
          </a:p>
        </p:txBody>
      </p:sp>
    </p:spTree>
    <p:extLst>
      <p:ext uri="{BB962C8B-B14F-4D97-AF65-F5344CB8AC3E}">
        <p14:creationId xmlns:p14="http://schemas.microsoft.com/office/powerpoint/2010/main" val="37720956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AA5E3D-A341-44F1-B926-3ECDDC806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891" y="0"/>
            <a:ext cx="62914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0559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FB5EAE-DDE7-455B-9A67-F85D8FFF3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915" y="0"/>
            <a:ext cx="4490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586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7F79A2-81F1-40CC-8B8B-320A373AA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8869" y="0"/>
            <a:ext cx="72536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583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47EFFC7-90C5-4682-A186-DF5ABBCFC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83" y="0"/>
            <a:ext cx="82324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03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027DA-D43B-4A5B-B3FB-8FA291982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opentelemetry?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B79A9-69CC-4F9D-B4FE-122FA92F2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Standardised</a:t>
            </a:r>
          </a:p>
          <a:p>
            <a:r>
              <a:rPr lang="en-GB" dirty="0"/>
              <a:t>Compatible with multiple services</a:t>
            </a:r>
          </a:p>
          <a:p>
            <a:r>
              <a:rPr lang="en-GB" dirty="0"/>
              <a:t>Handles telemetry data transferral</a:t>
            </a:r>
          </a:p>
          <a:p>
            <a:r>
              <a:rPr lang="en-GB" dirty="0"/>
              <a:t>Collector (high-level, elaborate later)</a:t>
            </a:r>
          </a:p>
          <a:p>
            <a:r>
              <a:rPr lang="en-GB" dirty="0"/>
              <a:t>Used by Apple, JPMorgan, Amex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38690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B3D18-6BD9-4636-963E-FA2BBF24D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https://gitlab.com/workplacement2022/opentelemetry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50661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8CBFB-9C8C-4230-BB2F-F30899319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en-GB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2423664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D1A02-B22D-4707-9F8C-1413F8487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840DB-1246-49BA-89DD-699AB0569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954588" cy="3541714"/>
          </a:xfrm>
        </p:spPr>
        <p:txBody>
          <a:bodyPr/>
          <a:lstStyle/>
          <a:p>
            <a:r>
              <a:rPr lang="en-GB" dirty="0"/>
              <a:t>Utilised k6 for load testing</a:t>
            </a:r>
          </a:p>
          <a:p>
            <a:r>
              <a:rPr lang="en-GB" dirty="0"/>
              <a:t>Test cases varying in intensity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2A43F5-F4CB-4D0A-8522-86795308FA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7"/>
          <a:stretch/>
        </p:blipFill>
        <p:spPr>
          <a:xfrm>
            <a:off x="6710400" y="1113821"/>
            <a:ext cx="4337011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3655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81B1BC20-CC70-4C30-B9BE-C23E121CA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2">
            <a:extLst>
              <a:ext uri="{FF2B5EF4-FFF2-40B4-BE49-F238E27FC236}">
                <a16:creationId xmlns:a16="http://schemas.microsoft.com/office/drawing/2014/main" id="{BED7CCD5-D3A4-4162-9CC4-03DF5AB8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D5E95061-A9DC-4C67-BCAF-F56069099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92D4D96C-8395-4198-90A3-2363570D4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EF229BAE-A3AA-4095-A3F8-65181A713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C71621C3-B057-4E50-808A-EF718590D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Rectangle 8">
              <a:extLst>
                <a:ext uri="{FF2B5EF4-FFF2-40B4-BE49-F238E27FC236}">
                  <a16:creationId xmlns:a16="http://schemas.microsoft.com/office/drawing/2014/main" id="{37D3BCDA-C38C-4B10-A653-0210E8597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CE4DC5B4-793A-4E8B-A3F7-53EB548F4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2664DA82-4469-42CC-93F4-662128EC6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1">
              <a:extLst>
                <a:ext uri="{FF2B5EF4-FFF2-40B4-BE49-F238E27FC236}">
                  <a16:creationId xmlns:a16="http://schemas.microsoft.com/office/drawing/2014/main" id="{ED439A82-9407-4694-886D-7447BDFFD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2">
              <a:extLst>
                <a:ext uri="{FF2B5EF4-FFF2-40B4-BE49-F238E27FC236}">
                  <a16:creationId xmlns:a16="http://schemas.microsoft.com/office/drawing/2014/main" id="{C35292A7-2459-4132-8FE8-54BF071CC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3">
              <a:extLst>
                <a:ext uri="{FF2B5EF4-FFF2-40B4-BE49-F238E27FC236}">
                  <a16:creationId xmlns:a16="http://schemas.microsoft.com/office/drawing/2014/main" id="{8A55D4A9-1B6E-409D-BF10-201C8A8292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4">
              <a:extLst>
                <a:ext uri="{FF2B5EF4-FFF2-40B4-BE49-F238E27FC236}">
                  <a16:creationId xmlns:a16="http://schemas.microsoft.com/office/drawing/2014/main" id="{FDA8F85E-07E7-45C0-A165-6DB771A53D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5">
              <a:extLst>
                <a:ext uri="{FF2B5EF4-FFF2-40B4-BE49-F238E27FC236}">
                  <a16:creationId xmlns:a16="http://schemas.microsoft.com/office/drawing/2014/main" id="{09508E73-6AA1-460C-97B9-8EF00855A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5913AD99-4A77-44C3-ACDF-8410765B7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7">
              <a:extLst>
                <a:ext uri="{FF2B5EF4-FFF2-40B4-BE49-F238E27FC236}">
                  <a16:creationId xmlns:a16="http://schemas.microsoft.com/office/drawing/2014/main" id="{413BDF5F-2CC6-47A3-B422-38D6E292D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8">
              <a:extLst>
                <a:ext uri="{FF2B5EF4-FFF2-40B4-BE49-F238E27FC236}">
                  <a16:creationId xmlns:a16="http://schemas.microsoft.com/office/drawing/2014/main" id="{6F69599A-544F-4B1D-91C3-762B09CF7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9">
              <a:extLst>
                <a:ext uri="{FF2B5EF4-FFF2-40B4-BE49-F238E27FC236}">
                  <a16:creationId xmlns:a16="http://schemas.microsoft.com/office/drawing/2014/main" id="{DFAE31B2-DF2A-4FD2-B98E-3657F825C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0">
              <a:extLst>
                <a:ext uri="{FF2B5EF4-FFF2-40B4-BE49-F238E27FC236}">
                  <a16:creationId xmlns:a16="http://schemas.microsoft.com/office/drawing/2014/main" id="{9D7B120D-680C-4AC9-A263-A7DE0F5F1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1">
              <a:extLst>
                <a:ext uri="{FF2B5EF4-FFF2-40B4-BE49-F238E27FC236}">
                  <a16:creationId xmlns:a16="http://schemas.microsoft.com/office/drawing/2014/main" id="{DC8A9F99-D409-4E13-8D58-6A34BE714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2">
              <a:extLst>
                <a:ext uri="{FF2B5EF4-FFF2-40B4-BE49-F238E27FC236}">
                  <a16:creationId xmlns:a16="http://schemas.microsoft.com/office/drawing/2014/main" id="{EB955E41-680C-44AA-B602-C1A69E951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3">
              <a:extLst>
                <a:ext uri="{FF2B5EF4-FFF2-40B4-BE49-F238E27FC236}">
                  <a16:creationId xmlns:a16="http://schemas.microsoft.com/office/drawing/2014/main" id="{332ED336-B831-4A24-9181-CC63707A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4">
              <a:extLst>
                <a:ext uri="{FF2B5EF4-FFF2-40B4-BE49-F238E27FC236}">
                  <a16:creationId xmlns:a16="http://schemas.microsoft.com/office/drawing/2014/main" id="{1A8B6B8C-5265-4AD1-9A67-B3CFFF4A9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5">
              <a:extLst>
                <a:ext uri="{FF2B5EF4-FFF2-40B4-BE49-F238E27FC236}">
                  <a16:creationId xmlns:a16="http://schemas.microsoft.com/office/drawing/2014/main" id="{9E8ED6FD-8796-48CB-98ED-0E729E16B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6">
              <a:extLst>
                <a:ext uri="{FF2B5EF4-FFF2-40B4-BE49-F238E27FC236}">
                  <a16:creationId xmlns:a16="http://schemas.microsoft.com/office/drawing/2014/main" id="{DE668E67-2522-4B6B-A8BF-C3CD36F89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7">
              <a:extLst>
                <a:ext uri="{FF2B5EF4-FFF2-40B4-BE49-F238E27FC236}">
                  <a16:creationId xmlns:a16="http://schemas.microsoft.com/office/drawing/2014/main" id="{B2474CAA-635F-43E4-AFFF-B24637DC6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8">
              <a:extLst>
                <a:ext uri="{FF2B5EF4-FFF2-40B4-BE49-F238E27FC236}">
                  <a16:creationId xmlns:a16="http://schemas.microsoft.com/office/drawing/2014/main" id="{1C1B778D-83CB-443C-B463-7EE26603E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9">
              <a:extLst>
                <a:ext uri="{FF2B5EF4-FFF2-40B4-BE49-F238E27FC236}">
                  <a16:creationId xmlns:a16="http://schemas.microsoft.com/office/drawing/2014/main" id="{654DEAB4-B194-4182-A7BE-E247F19AA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0">
              <a:extLst>
                <a:ext uri="{FF2B5EF4-FFF2-40B4-BE49-F238E27FC236}">
                  <a16:creationId xmlns:a16="http://schemas.microsoft.com/office/drawing/2014/main" id="{D8E3CE4C-0C48-485B-8EA0-B036FCC33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1">
              <a:extLst>
                <a:ext uri="{FF2B5EF4-FFF2-40B4-BE49-F238E27FC236}">
                  <a16:creationId xmlns:a16="http://schemas.microsoft.com/office/drawing/2014/main" id="{7958BBBD-B721-4DA1-8764-D8188EB70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23180B75-7F19-41E5-A4C3-9096FF7D1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Rectangle 33">
              <a:extLst>
                <a:ext uri="{FF2B5EF4-FFF2-40B4-BE49-F238E27FC236}">
                  <a16:creationId xmlns:a16="http://schemas.microsoft.com/office/drawing/2014/main" id="{57F706CF-8096-494C-A6E1-5BE7F6230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8B4065A5-6701-492B-BE7F-9E00FE615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66E06571-DDD0-47CB-97CF-FF8432467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50F0D75F-DE36-46A5-8FEB-00CF9D01A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C7AF11B9-2298-41D7-9878-99E19E827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7B43B683-4229-4623-A504-56FE6CCB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7B4CC276-9BB9-4394-A369-F7DB2BD8E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98010162-18EE-455C-AABD-0B715C2B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5950D288-22B2-4286-B4FB-D6665C10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E0A686CA-B0EF-4B0C-B69B-E715EA3E5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75D61EE6-C405-433B-AEC8-6241D547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4C718553-7221-4BFF-AFEE-64E166C6A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Rectangle 45">
              <a:extLst>
                <a:ext uri="{FF2B5EF4-FFF2-40B4-BE49-F238E27FC236}">
                  <a16:creationId xmlns:a16="http://schemas.microsoft.com/office/drawing/2014/main" id="{9F00A845-A7BB-4253-8C15-0FF3D0598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53476DBF-E7E4-46E9-AAF2-8810E14EE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4F608C86-9940-444C-B200-155DF4E0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BB49A08B-2E6F-4B8C-8F61-6869B069B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03A08195-C526-497F-89D0-566E91704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235FDAAF-2063-40C9-BE1C-7E116C8A3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2EAF15FA-570E-412B-992B-CAAB83384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91FCA14D-FA3E-44C1-B8CB-8C8B73048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A889215B-3708-4985-A1D7-42A99B357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5C58C66E-AFD4-4A37-9646-FF8A511A6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F99DC7ED-E983-4ACA-B702-727C2A593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918FC910-5BDA-49AE-95A5-774012D2D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AA1E286C-EECB-46DC-9505-501CCDD8B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A838D816-F9F3-4AB2-92C6-1F986D0B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A6EFC51-8EF6-409D-8435-3BF648430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Impact of tracing</a:t>
            </a:r>
          </a:p>
        </p:txBody>
      </p:sp>
      <p:sp useBgFill="1">
        <p:nvSpPr>
          <p:cNvPr id="128" name="Round Diagonal Corner Rectangle 6">
            <a:extLst>
              <a:ext uri="{FF2B5EF4-FFF2-40B4-BE49-F238E27FC236}">
                <a16:creationId xmlns:a16="http://schemas.microsoft.com/office/drawing/2014/main" id="{4683B8BC-85C4-41F2-9CD3-B074823B6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D6690D-3710-4A4F-A723-DB60D2ACC9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3" t="7192" r="1720" b="3942"/>
          <a:stretch/>
        </p:blipFill>
        <p:spPr>
          <a:xfrm>
            <a:off x="1136347" y="951493"/>
            <a:ext cx="9941245" cy="29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36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65D61B-5DFA-4CB2-87AC-F8DA09DD2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63" r="36466" b="5538"/>
          <a:stretch/>
        </p:blipFill>
        <p:spPr>
          <a:xfrm>
            <a:off x="673741" y="2369874"/>
            <a:ext cx="10844515" cy="10591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599283-1E01-49CB-BE08-314E48EEDD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795" t="4363" r="378" b="5538"/>
          <a:stretch/>
        </p:blipFill>
        <p:spPr>
          <a:xfrm>
            <a:off x="643864" y="3982357"/>
            <a:ext cx="10904271" cy="18885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14BD9A-4478-457C-A90D-D740EFB3AEFF}"/>
              </a:ext>
            </a:extLst>
          </p:cNvPr>
          <p:cNvSpPr txBox="1"/>
          <p:nvPr/>
        </p:nvSpPr>
        <p:spPr>
          <a:xfrm>
            <a:off x="673741" y="453911"/>
            <a:ext cx="108445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48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w Cen MT" panose="020B0602020104020603"/>
                <a:ea typeface="+mj-ea"/>
                <a:cs typeface="+mj-cs"/>
              </a:rPr>
              <a:t>Go vs DotNet comparison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1120733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B705D-D839-4145-9578-4F4EF9F03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61E5F-5920-4727-A819-7DE263676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Potential tail-sampler deprecation</a:t>
            </a:r>
          </a:p>
          <a:p>
            <a:r>
              <a:rPr lang="en-GB" dirty="0"/>
              <a:t>No unstable features</a:t>
            </a:r>
          </a:p>
          <a:p>
            <a:r>
              <a:rPr lang="en-GB" dirty="0"/>
              <a:t>Industry usage of distributed tracing</a:t>
            </a:r>
          </a:p>
        </p:txBody>
      </p:sp>
    </p:spTree>
    <p:extLst>
      <p:ext uri="{BB962C8B-B14F-4D97-AF65-F5344CB8AC3E}">
        <p14:creationId xmlns:p14="http://schemas.microsoft.com/office/powerpoint/2010/main" val="18277821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D9917-7C3A-4E5F-85CF-1DEDF9494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en-GB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4231392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B9360-9A74-49B4-8FEB-E369DFD41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pPr algn="ctr"/>
            <a:r>
              <a:rPr lang="en-GB" dirty="0"/>
              <a:t>Tracing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7E77B54-784D-4FF2-B27C-122EB904E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4341101"/>
              </p:ext>
            </p:extLst>
          </p:nvPr>
        </p:nvGraphicFramePr>
        <p:xfrm>
          <a:off x="2282011" y="2249488"/>
          <a:ext cx="7624802" cy="319199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812401">
                  <a:extLst>
                    <a:ext uri="{9D8B030D-6E8A-4147-A177-3AD203B41FA5}">
                      <a16:colId xmlns:a16="http://schemas.microsoft.com/office/drawing/2014/main" val="2922894050"/>
                    </a:ext>
                  </a:extLst>
                </a:gridCol>
                <a:gridCol w="3812401">
                  <a:extLst>
                    <a:ext uri="{9D8B030D-6E8A-4147-A177-3AD203B41FA5}">
                      <a16:colId xmlns:a16="http://schemas.microsoft.com/office/drawing/2014/main" val="986545150"/>
                    </a:ext>
                  </a:extLst>
                </a:gridCol>
              </a:tblGrid>
              <a:tr h="797999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>
                          <a:solidFill>
                            <a:schemeClr val="tx1"/>
                          </a:solidFill>
                        </a:rPr>
                        <a:t>What?</a:t>
                      </a:r>
                    </a:p>
                  </a:txBody>
                  <a:tcPr>
                    <a:gradFill flip="none" rotWithShape="1">
                      <a:gsLst>
                        <a:gs pos="100000">
                          <a:srgbClr val="67CADD"/>
                        </a:gs>
                        <a:gs pos="0">
                          <a:srgbClr val="3FA2C9"/>
                        </a:gs>
                      </a:gsLst>
                      <a:path path="circle">
                        <a:fillToRect t="100000" r="100000"/>
                      </a:path>
                      <a:tileRect l="-100000" b="-100000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>
                          <a:solidFill>
                            <a:schemeClr val="tx1"/>
                          </a:solidFill>
                        </a:rPr>
                        <a:t>Why?</a:t>
                      </a:r>
                    </a:p>
                  </a:txBody>
                  <a:tcPr>
                    <a:gradFill flip="none" rotWithShape="1">
                      <a:gsLst>
                        <a:gs pos="100000">
                          <a:srgbClr val="67CADD"/>
                        </a:gs>
                        <a:gs pos="0">
                          <a:srgbClr val="3FA2C9"/>
                        </a:gs>
                      </a:gsLst>
                      <a:path path="circle">
                        <a:fillToRect l="100000" t="100000"/>
                      </a:path>
                      <a:tileRect r="-100000" b="-100000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91530133"/>
                  </a:ext>
                </a:extLst>
              </a:tr>
              <a:tr h="79799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Recording the lifetime of a request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Exact recording of critical errors</a:t>
                      </a: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092062"/>
                  </a:ext>
                </a:extLst>
              </a:tr>
              <a:tr h="79799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 trace consists of a tree of spans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Record normal procedures for analysis</a:t>
                      </a: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0028397"/>
                  </a:ext>
                </a:extLst>
              </a:tr>
              <a:tr h="797999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Identify edge cases</a:t>
                      </a:r>
                    </a:p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3893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1127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D2ED3-FDA4-4B45-9B3A-196A1A042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6F058-37FE-4EF4-8415-A6396E7FB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5972188" cy="3541714"/>
          </a:xfrm>
        </p:spPr>
        <p:txBody>
          <a:bodyPr/>
          <a:lstStyle/>
          <a:p>
            <a:r>
              <a:rPr lang="en-GB" dirty="0"/>
              <a:t>Stopwatches</a:t>
            </a:r>
          </a:p>
          <a:p>
            <a:r>
              <a:rPr lang="en-GB" dirty="0"/>
              <a:t>Contain tags, events, errors, duration</a:t>
            </a:r>
          </a:p>
          <a:p>
            <a:r>
              <a:rPr lang="en-GB" dirty="0"/>
              <a:t>Represent work done by services/components</a:t>
            </a:r>
          </a:p>
          <a:p>
            <a:r>
              <a:rPr lang="en-GB" dirty="0"/>
              <a:t>Context</a:t>
            </a:r>
          </a:p>
          <a:p>
            <a:endParaRPr lang="en-GB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89FF58D-3C3A-4A96-AA4E-E48DE92AC8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213306"/>
              </p:ext>
            </p:extLst>
          </p:nvPr>
        </p:nvGraphicFramePr>
        <p:xfrm>
          <a:off x="564524" y="1792801"/>
          <a:ext cx="11062952" cy="6526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42632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FEFE5-4D4A-4433-92F4-FB1674937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en-GB" dirty="0"/>
              <a:t>Example traces &amp; Spans</a:t>
            </a:r>
          </a:p>
        </p:txBody>
      </p:sp>
    </p:spTree>
    <p:extLst>
      <p:ext uri="{BB962C8B-B14F-4D97-AF65-F5344CB8AC3E}">
        <p14:creationId xmlns:p14="http://schemas.microsoft.com/office/powerpoint/2010/main" val="2360079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A1C5DD-79D7-4DFA-A702-587F168F46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4"/>
          <a:stretch/>
        </p:blipFill>
        <p:spPr>
          <a:xfrm>
            <a:off x="0" y="1900800"/>
            <a:ext cx="12192000" cy="308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340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913D69-AFDA-44FD-9DA6-34B7A13BE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642" y="-1983"/>
            <a:ext cx="10411707" cy="685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954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920761-8A0A-4E7E-8BD5-3840D5B37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331" y="0"/>
            <a:ext cx="82273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6142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361</TotalTime>
  <Words>330</Words>
  <Application>Microsoft Office PowerPoint</Application>
  <PresentationFormat>Widescreen</PresentationFormat>
  <Paragraphs>91</Paragraphs>
  <Slides>36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Tw Cen MT</vt:lpstr>
      <vt:lpstr>Circuit</vt:lpstr>
      <vt:lpstr>opentelemetry</vt:lpstr>
      <vt:lpstr>What is opentelemetry?</vt:lpstr>
      <vt:lpstr>Why opentelemetry?</vt:lpstr>
      <vt:lpstr>Tracing</vt:lpstr>
      <vt:lpstr>Spans</vt:lpstr>
      <vt:lpstr>Example traces &amp; Spans</vt:lpstr>
      <vt:lpstr>PowerPoint Presentation</vt:lpstr>
      <vt:lpstr>PowerPoint Presentation</vt:lpstr>
      <vt:lpstr>PowerPoint Presentation</vt:lpstr>
      <vt:lpstr>Metrics</vt:lpstr>
      <vt:lpstr>Collector</vt:lpstr>
      <vt:lpstr>Instrumentation</vt:lpstr>
      <vt:lpstr>System Overview</vt:lpstr>
      <vt:lpstr>Opentelemetry in .net 6.0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Collector configuration</vt:lpstr>
      <vt:lpstr>PowerPoint Presentation</vt:lpstr>
      <vt:lpstr>PowerPoint Presentation</vt:lpstr>
      <vt:lpstr>PowerPoint Presentation</vt:lpstr>
      <vt:lpstr>PowerPoint Presentation</vt:lpstr>
      <vt:lpstr>https://gitlab.com/workplacement2022/opentelemetry</vt:lpstr>
      <vt:lpstr>Live demo</vt:lpstr>
      <vt:lpstr>Load testing</vt:lpstr>
      <vt:lpstr>Impact of tracing</vt:lpstr>
      <vt:lpstr>PowerPoint Presentation</vt:lpstr>
      <vt:lpstr>Further information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opentelemetry</dc:title>
  <dc:creator>Liam Hurley</dc:creator>
  <cp:lastModifiedBy>Liam Hurley</cp:lastModifiedBy>
  <cp:revision>24</cp:revision>
  <dcterms:created xsi:type="dcterms:W3CDTF">2022-03-01T10:40:45Z</dcterms:created>
  <dcterms:modified xsi:type="dcterms:W3CDTF">2022-03-03T13:27:44Z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